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9ABCB-DE43-43C4-B84E-80A55B49D686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164D2-961B-4405-8442-A9B2E01F5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164D2-961B-4405-8442-A9B2E01F523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164D2-961B-4405-8442-A9B2E01F52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164D2-961B-4405-8442-A9B2E01F523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164D2-961B-4405-8442-A9B2E01F52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164D2-961B-4405-8442-A9B2E01F52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164D2-961B-4405-8442-A9B2E01F523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164D2-961B-4405-8442-A9B2E01F52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164D2-961B-4405-8442-A9B2E01F52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164D2-961B-4405-8442-A9B2E01F52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164D2-961B-4405-8442-A9B2E01F52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164D2-961B-4405-8442-A9B2E01F52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164D2-961B-4405-8442-A9B2E01F523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164D2-961B-4405-8442-A9B2E01F52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843F-73ED-49C0-914D-144409EA7E99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06E2-B7D0-4702-BFD6-E4C305F9A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843F-73ED-49C0-914D-144409EA7E99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06E2-B7D0-4702-BFD6-E4C305F9A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843F-73ED-49C0-914D-144409EA7E99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06E2-B7D0-4702-BFD6-E4C305F9A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843F-73ED-49C0-914D-144409EA7E99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06E2-B7D0-4702-BFD6-E4C305F9A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843F-73ED-49C0-914D-144409EA7E99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06E2-B7D0-4702-BFD6-E4C305F9A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843F-73ED-49C0-914D-144409EA7E99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06E2-B7D0-4702-BFD6-E4C305F9A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843F-73ED-49C0-914D-144409EA7E99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06E2-B7D0-4702-BFD6-E4C305F9A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843F-73ED-49C0-914D-144409EA7E99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06E2-B7D0-4702-BFD6-E4C305F9A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843F-73ED-49C0-914D-144409EA7E99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06E2-B7D0-4702-BFD6-E4C305F9A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843F-73ED-49C0-914D-144409EA7E99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06E2-B7D0-4702-BFD6-E4C305F9A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843F-73ED-49C0-914D-144409EA7E99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06E2-B7D0-4702-BFD6-E4C305F9A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A843F-73ED-49C0-914D-144409EA7E99}" type="datetimeFigureOut">
              <a:rPr lang="en-US" smtClean="0"/>
              <a:pPr/>
              <a:t>12/10/2008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06E2-B7D0-4702-BFD6-E4C305F9A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Stable Marriage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William Kozma </a:t>
            </a:r>
            <a:r>
              <a:rPr lang="en-US" dirty="0" err="1" smtClean="0"/>
              <a:t>Jr</a:t>
            </a:r>
            <a:endParaRPr lang="en-US" dirty="0" smtClean="0"/>
          </a:p>
          <a:p>
            <a:r>
              <a:rPr lang="en-US" dirty="0" smtClean="0"/>
              <a:t>ECE 443/543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Program: Demo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Program: </a:t>
            </a:r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“real-world” all Girls make decisions simultaneously</a:t>
            </a:r>
          </a:p>
          <a:p>
            <a:r>
              <a:rPr lang="en-US" dirty="0" smtClean="0"/>
              <a:t>Since program is linear, allow Boys to visit more than 1 Girl per day</a:t>
            </a:r>
          </a:p>
          <a:p>
            <a:r>
              <a:rPr lang="en-US" dirty="0" smtClean="0"/>
              <a:t>If a Boy is rejected, automatically send him to his next highest ranking Girl</a:t>
            </a:r>
          </a:p>
          <a:p>
            <a:endParaRPr lang="en-US" dirty="0" smtClean="0"/>
          </a:p>
          <a:p>
            <a:r>
              <a:rPr lang="en-US" dirty="0" smtClean="0"/>
              <a:t>May not always result in less days, but will never be worse.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Program: Demo 2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Gale-Shapley 1962, “College Admissions and the Stability of Marriage”</a:t>
            </a:r>
          </a:p>
          <a:p>
            <a:r>
              <a:rPr lang="en-US" dirty="0" smtClean="0"/>
              <a:t>Introduced both monogamous and polygamous versions</a:t>
            </a:r>
          </a:p>
          <a:p>
            <a:r>
              <a:rPr lang="en-US" dirty="0" smtClean="0"/>
              <a:t>Polygamous version used for years</a:t>
            </a:r>
          </a:p>
          <a:p>
            <a:r>
              <a:rPr lang="en-US" dirty="0" smtClean="0"/>
              <a:t>Assigned “job applicants” to “job positions”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Exists two equal-sized sets</a:t>
            </a:r>
          </a:p>
          <a:p>
            <a:r>
              <a:rPr lang="en-US" dirty="0" smtClean="0"/>
              <a:t>Each element ranks all elements in other set</a:t>
            </a:r>
          </a:p>
          <a:p>
            <a:r>
              <a:rPr lang="en-US" dirty="0" smtClean="0"/>
              <a:t>Match is one-to-one between sets</a:t>
            </a:r>
          </a:p>
          <a:p>
            <a:r>
              <a:rPr lang="en-US" dirty="0" smtClean="0"/>
              <a:t>Matching must be stable</a:t>
            </a:r>
          </a:p>
          <a:p>
            <a:pPr lvl="1"/>
            <a:r>
              <a:rPr lang="en-US" dirty="0" smtClean="0"/>
              <a:t>Cannot exists a member from each set which would rather be matched with each other, than with their current match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667000" y="2514600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67000" y="4038600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62600" y="2514600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62600" y="4038600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5" y="2438400"/>
            <a:ext cx="2015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Alice</a:t>
            </a:r>
          </a:p>
          <a:p>
            <a:pPr algn="r"/>
            <a:r>
              <a:rPr lang="en-US" dirty="0" smtClean="0"/>
              <a:t>Rank = {bob, </a:t>
            </a:r>
            <a:r>
              <a:rPr lang="en-US" dirty="0" err="1" smtClean="0"/>
              <a:t>adam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7" y="3962400"/>
            <a:ext cx="2015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Beth</a:t>
            </a:r>
          </a:p>
          <a:p>
            <a:pPr algn="r"/>
            <a:r>
              <a:rPr lang="en-US" dirty="0" smtClean="0"/>
              <a:t>Rank = {bob, </a:t>
            </a:r>
            <a:r>
              <a:rPr lang="en-US" dirty="0" err="1" smtClean="0"/>
              <a:t>adam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72200" y="2438400"/>
            <a:ext cx="2012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adam</a:t>
            </a:r>
            <a:endParaRPr lang="en-US" dirty="0" smtClean="0"/>
          </a:p>
          <a:p>
            <a:r>
              <a:rPr lang="en-US" dirty="0" smtClean="0"/>
              <a:t>Rank = {Alice, Beth}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48400" y="3962400"/>
            <a:ext cx="2012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</a:p>
          <a:p>
            <a:r>
              <a:rPr lang="en-US" dirty="0" smtClean="0"/>
              <a:t>Rank = {Alice, Beth}</a:t>
            </a:r>
            <a:endParaRPr lang="en-US" dirty="0"/>
          </a:p>
        </p:txBody>
      </p:sp>
      <p:cxnSp>
        <p:nvCxnSpPr>
          <p:cNvPr id="19" name="Straight Connector 18"/>
          <p:cNvCxnSpPr>
            <a:stCxn id="10" idx="6"/>
            <a:endCxn id="12" idx="2"/>
          </p:cNvCxnSpPr>
          <p:nvPr/>
        </p:nvCxnSpPr>
        <p:spPr>
          <a:xfrm>
            <a:off x="3124200" y="2743200"/>
            <a:ext cx="2438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24200" y="4267200"/>
            <a:ext cx="2438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5"/>
            <a:endCxn id="13" idx="1"/>
          </p:cNvCxnSpPr>
          <p:nvPr/>
        </p:nvCxnSpPr>
        <p:spPr>
          <a:xfrm rot="16200000" flipH="1">
            <a:off x="3743045" y="2219045"/>
            <a:ext cx="1200710" cy="257231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[Morning]  Each Boy goes to the Girl on the top of his list.</a:t>
            </a:r>
          </a:p>
          <a:p>
            <a:r>
              <a:rPr lang="en-US" dirty="0" smtClean="0"/>
              <a:t>[Afternoon]  Girl selects the highest ranking Boy visiting her.  Sends rest home.</a:t>
            </a:r>
          </a:p>
          <a:p>
            <a:r>
              <a:rPr lang="en-US" dirty="0" smtClean="0"/>
              <a:t>[Night]  All Boys not selected cross the top Girl off their list.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Program: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Rankings imputed in data file</a:t>
            </a:r>
          </a:p>
          <a:p>
            <a:r>
              <a:rPr lang="en-US" dirty="0" smtClean="0"/>
              <a:t>First line must contain size of each set</a:t>
            </a:r>
          </a:p>
          <a:p>
            <a:r>
              <a:rPr lang="en-US" dirty="0" smtClean="0"/>
              <a:t>List Rankings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3962400"/>
            <a:ext cx="14478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3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 C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 A C B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 B C 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 b a c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 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 a c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3581400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file.txt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Program: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 memory for,</a:t>
            </a:r>
          </a:p>
          <a:p>
            <a:pPr lvl="1"/>
            <a:r>
              <a:rPr lang="en-US" dirty="0" smtClean="0"/>
              <a:t>2 arrays [</a:t>
            </a:r>
            <a:r>
              <a:rPr lang="en-US" dirty="0" err="1" smtClean="0"/>
              <a:t>iSize</a:t>
            </a:r>
            <a:r>
              <a:rPr lang="en-US" dirty="0" smtClean="0"/>
              <a:t> x </a:t>
            </a:r>
            <a:r>
              <a:rPr lang="en-US" dirty="0" err="1" smtClean="0"/>
              <a:t>iSize</a:t>
            </a:r>
            <a:r>
              <a:rPr lang="en-US" dirty="0" smtClean="0"/>
              <a:t>]: hold rankings</a:t>
            </a:r>
          </a:p>
          <a:p>
            <a:pPr lvl="1"/>
            <a:r>
              <a:rPr lang="en-US" dirty="0" smtClean="0"/>
              <a:t>2 arrays [</a:t>
            </a:r>
            <a:r>
              <a:rPr lang="en-US" dirty="0" err="1" smtClean="0"/>
              <a:t>iSize</a:t>
            </a:r>
            <a:r>
              <a:rPr lang="en-US" dirty="0" smtClean="0"/>
              <a:t>]: list members of each set</a:t>
            </a:r>
          </a:p>
          <a:p>
            <a:pPr lvl="1"/>
            <a:r>
              <a:rPr lang="en-US" dirty="0" smtClean="0"/>
              <a:t>2 arrays [</a:t>
            </a:r>
            <a:r>
              <a:rPr lang="en-US" dirty="0" err="1" smtClean="0"/>
              <a:t>iSize</a:t>
            </a:r>
            <a:r>
              <a:rPr lang="en-US" dirty="0" smtClean="0"/>
              <a:t>]: current position on respective list</a:t>
            </a:r>
          </a:p>
          <a:p>
            <a:r>
              <a:rPr lang="en-US" dirty="0" smtClean="0"/>
              <a:t>Initialize Boys position to 1 and Girls to 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Program: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[Morning]  *already done in position array</a:t>
            </a:r>
          </a:p>
          <a:p>
            <a:r>
              <a:rPr lang="en-US" dirty="0" smtClean="0"/>
              <a:t>[Afternoon]  Each Girl searches Boy’s position on his list to see if corresponds to her.  Sets her position to highest ranking Boy found.</a:t>
            </a:r>
          </a:p>
          <a:p>
            <a:r>
              <a:rPr lang="en-US" dirty="0" smtClean="0"/>
              <a:t>[Night]  Each Boy checks of he is listing in any of the Girls position.  In not, increment his ranking.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Program: Loop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Initialize </a:t>
            </a:r>
            <a:r>
              <a:rPr lang="en-US" dirty="0" err="1" smtClean="0"/>
              <a:t>iCounter</a:t>
            </a:r>
            <a:r>
              <a:rPr lang="en-US" dirty="0" smtClean="0"/>
              <a:t> == 0 each loop iteration</a:t>
            </a:r>
          </a:p>
          <a:p>
            <a:r>
              <a:rPr lang="en-US" dirty="0" err="1" smtClean="0"/>
              <a:t>iCounter</a:t>
            </a:r>
            <a:r>
              <a:rPr lang="en-US" dirty="0" smtClean="0"/>
              <a:t>++ if rejection occurs</a:t>
            </a:r>
          </a:p>
          <a:p>
            <a:r>
              <a:rPr lang="en-US" dirty="0" smtClean="0"/>
              <a:t>Loop until </a:t>
            </a:r>
            <a:r>
              <a:rPr lang="en-US" dirty="0" err="1" smtClean="0"/>
              <a:t>iCounter</a:t>
            </a:r>
            <a:r>
              <a:rPr lang="en-US" dirty="0" smtClean="0"/>
              <a:t> == 0;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Result is Stable Matching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423</Words>
  <Application>Microsoft Office PowerPoint</Application>
  <PresentationFormat>On-screen Show (4:3)</PresentationFormat>
  <Paragraphs>76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Stable Marriage Problem</vt:lpstr>
      <vt:lpstr>History</vt:lpstr>
      <vt:lpstr>The Problem</vt:lpstr>
      <vt:lpstr>Example</vt:lpstr>
      <vt:lpstr>Algorithm</vt:lpstr>
      <vt:lpstr>Program: Input</vt:lpstr>
      <vt:lpstr>Program: Data Structures</vt:lpstr>
      <vt:lpstr>Program: Loop</vt:lpstr>
      <vt:lpstr>Program: Loop (cont)</vt:lpstr>
      <vt:lpstr>Program: Demo</vt:lpstr>
      <vt:lpstr>Program: Improvements</vt:lpstr>
      <vt:lpstr>Program: Demo 2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Stable Marriage Problem</dc:title>
  <dc:creator>Kimberly Enscoe</dc:creator>
  <cp:lastModifiedBy>Kimberly Enscoe</cp:lastModifiedBy>
  <cp:revision>21</cp:revision>
  <dcterms:created xsi:type="dcterms:W3CDTF">2008-12-08T04:42:40Z</dcterms:created>
  <dcterms:modified xsi:type="dcterms:W3CDTF">2008-12-10T19:24:51Z</dcterms:modified>
</cp:coreProperties>
</file>